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2" r:id="rId5"/>
    <p:sldId id="292" r:id="rId6"/>
    <p:sldId id="293" r:id="rId7"/>
    <p:sldId id="256" r:id="rId8"/>
    <p:sldId id="283" r:id="rId9"/>
    <p:sldId id="297" r:id="rId10"/>
    <p:sldId id="284" r:id="rId11"/>
    <p:sldId id="299" r:id="rId12"/>
    <p:sldId id="285" r:id="rId13"/>
    <p:sldId id="29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85" d="100"/>
          <a:sy n="85" d="100"/>
        </p:scale>
        <p:origin x="590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7/25/2024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7/25/2024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976" y="-97275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/>
          <a:lstStyle/>
          <a:p>
            <a:r>
              <a:rPr lang="en-US" b="0" i="1" dirty="0"/>
              <a:t>Crop Production Analysis in India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7D5BEA-7B5C-4087-A234-BD9CF792A461}"/>
              </a:ext>
            </a:extLst>
          </p:cNvPr>
          <p:cNvSpPr txBox="1"/>
          <p:nvPr/>
        </p:nvSpPr>
        <p:spPr>
          <a:xfrm>
            <a:off x="1228604" y="2147285"/>
            <a:ext cx="2795713" cy="41170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2400" b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24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24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9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2400" spc="300" baseline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2833191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/>
              <a:t>– Lalit Hire </a:t>
            </a:r>
            <a:endParaRPr lang="en-US" dirty="0"/>
          </a:p>
        </p:txBody>
      </p:sp>
      <p:pic>
        <p:nvPicPr>
          <p:cNvPr id="10" name="Picture Placeholder 9" descr="Green fern">
            <a:extLst>
              <a:ext uri="{FF2B5EF4-FFF2-40B4-BE49-F238E27FC236}">
                <a16:creationId xmlns:a16="http://schemas.microsoft.com/office/drawing/2014/main" id="{89BF7FC3-6471-4A3A-B6FD-56C02D0EB0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C63C13-9900-42EE-BB5D-A82D698B2F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71048E-EED4-47B6-8CB5-ECC106AD41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u="sng" dirty="0">
                <a:solidFill>
                  <a:srgbClr val="0070C0"/>
                </a:solidFill>
              </a:rPr>
              <a:t>Thankyou </a:t>
            </a: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14336EA-31E7-486F-9074-8DE939B70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Introduction</a:t>
            </a:r>
            <a:br>
              <a:rPr lang="en-US" i="1" dirty="0"/>
            </a:br>
            <a:br>
              <a:rPr lang="en-US" i="1" dirty="0"/>
            </a:br>
            <a:br>
              <a:rPr lang="en-US" i="1" dirty="0"/>
            </a:br>
            <a:br>
              <a:rPr lang="en-US" i="1" dirty="0"/>
            </a:br>
            <a:br>
              <a:rPr lang="en-US" i="1" dirty="0"/>
            </a:br>
            <a:endParaRPr lang="en-US" i="1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9763" y="1567543"/>
            <a:ext cx="3805491" cy="4266727"/>
          </a:xfrm>
        </p:spPr>
        <p:txBody>
          <a:bodyPr/>
          <a:lstStyle/>
          <a:p>
            <a:r>
              <a:rPr lang="en-US" dirty="0"/>
              <a:t>This project is about crop production , that in whole India as per different states which crop is grown and what is the production of that crop .</a:t>
            </a:r>
          </a:p>
          <a:p>
            <a:endParaRPr lang="en-US" dirty="0"/>
          </a:p>
          <a:p>
            <a:r>
              <a:rPr lang="en-US" dirty="0"/>
              <a:t>For that I use Power BI , to </a:t>
            </a:r>
            <a:r>
              <a:rPr lang="en-US" dirty="0" err="1"/>
              <a:t>analyse</a:t>
            </a:r>
            <a:r>
              <a:rPr lang="en-US" dirty="0"/>
              <a:t> the whole data , and create </a:t>
            </a:r>
            <a:r>
              <a:rPr lang="en-US" dirty="0" err="1"/>
              <a:t>visualisations</a:t>
            </a:r>
            <a:r>
              <a:rPr lang="en-US" dirty="0"/>
              <a:t> from that data.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Placeholder 7" descr="Abstract orange folded plastic" title="Abstract orange folded plastic">
            <a:extLst>
              <a:ext uri="{FF2B5EF4-FFF2-40B4-BE49-F238E27FC236}">
                <a16:creationId xmlns:a16="http://schemas.microsoft.com/office/drawing/2014/main" id="{DF1A28DA-2EA1-4CDF-B47F-FD077786E6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BD9FDFD-48CE-40CD-AA8A-21ACDC758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</p:spPr>
        <p:txBody>
          <a:bodyPr/>
          <a:lstStyle/>
          <a:p>
            <a:r>
              <a:rPr lang="en-US" sz="6000" i="1" dirty="0"/>
              <a:t>Details of Data </a:t>
            </a:r>
            <a:br>
              <a:rPr lang="en-US" sz="6000" i="1" dirty="0"/>
            </a:br>
            <a:br>
              <a:rPr lang="en-US" sz="6000" i="1" dirty="0"/>
            </a:br>
            <a:br>
              <a:rPr lang="en-US" sz="6000" i="1" dirty="0"/>
            </a:br>
            <a:br>
              <a:rPr lang="en-US" sz="6000" i="1" dirty="0"/>
            </a:br>
            <a:endParaRPr lang="en-US" sz="6000" i="1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5068" y="1894115"/>
            <a:ext cx="3483585" cy="3940156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State_Name</a:t>
            </a:r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District_Name</a:t>
            </a:r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Crop_Year</a:t>
            </a:r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Season</a:t>
            </a:r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Crop</a:t>
            </a:r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Area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Production</a:t>
            </a:r>
            <a:r>
              <a:rPr lang="en-US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Placeholder 6" descr="Blurry green with leaves in twig" title="Blurry green with leaves in twig">
            <a:extLst>
              <a:ext uri="{FF2B5EF4-FFF2-40B4-BE49-F238E27FC236}">
                <a16:creationId xmlns:a16="http://schemas.microsoft.com/office/drawing/2014/main" id="{9BD01FBA-B811-41DB-B340-A4A9F06A668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Analysis of Data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5110" y="2052735"/>
            <a:ext cx="9787812" cy="378153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State_Name</a:t>
            </a:r>
            <a:r>
              <a:rPr lang="en-US" dirty="0"/>
              <a:t> – Different states of India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District_Name</a:t>
            </a:r>
            <a:r>
              <a:rPr lang="en-US" dirty="0"/>
              <a:t> – Different Districts of </a:t>
            </a:r>
            <a:r>
              <a:rPr lang="en-US" dirty="0" err="1"/>
              <a:t>india</a:t>
            </a:r>
            <a:r>
              <a:rPr lang="en-US" dirty="0"/>
              <a:t> as per states mention in data.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Crop_Year</a:t>
            </a:r>
            <a:r>
              <a:rPr lang="en-US" dirty="0"/>
              <a:t> – It describe different years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Season</a:t>
            </a:r>
            <a:r>
              <a:rPr lang="en-US" dirty="0"/>
              <a:t> – Describe different years like Autumn, Kharif , Rabi , Summer  </a:t>
            </a:r>
            <a:r>
              <a:rPr lang="en-US" dirty="0" err="1"/>
              <a:t>etc</a:t>
            </a:r>
            <a:r>
              <a:rPr lang="en-US" dirty="0"/>
              <a:t> 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Crop</a:t>
            </a:r>
            <a:r>
              <a:rPr lang="en-US" dirty="0"/>
              <a:t> – Types of crops that are grown 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Area – Area that is used in sq km 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Production</a:t>
            </a:r>
            <a:r>
              <a:rPr lang="en-US" dirty="0"/>
              <a:t> – total of  production done in whole year 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04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D51FD56-8707-C928-FB4B-DE3E5734723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6835" y="597160"/>
            <a:ext cx="11053124" cy="5522654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722" y="378810"/>
            <a:ext cx="5387166" cy="6957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This is the dashboard that I created to explain the whole crop production analysis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2437200"/>
            <a:ext cx="5472000" cy="35482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Firstly there is a  line chart that explain about sum of production according to different years , it explain that how many production was between  1997 to 2014 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Next , is map that explain the production as per different states , in these map I also mention district name and crop name of that particular region 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Placeholder 8" descr="Farmland landscape" title="Farmland landscape">
            <a:extLst>
              <a:ext uri="{FF2B5EF4-FFF2-40B4-BE49-F238E27FC236}">
                <a16:creationId xmlns:a16="http://schemas.microsoft.com/office/drawing/2014/main" id="{FF3782D3-BCA3-4DBA-B46C-1AC17B4527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94577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98811"/>
            <a:ext cx="5472000" cy="360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5782"/>
            <a:ext cx="5472000" cy="2205817"/>
          </a:xfrm>
        </p:spPr>
        <p:txBody>
          <a:bodyPr/>
          <a:lstStyle/>
          <a:p>
            <a:r>
              <a:rPr lang="en-US" dirty="0"/>
              <a:t>Then , I use Clustered column chart for doing comparison of sales as per different district mentioned.</a:t>
            </a:r>
          </a:p>
          <a:p>
            <a:endParaRPr lang="en-US" dirty="0"/>
          </a:p>
          <a:p>
            <a:r>
              <a:rPr lang="en-US" dirty="0"/>
              <a:t>Next is Pie chart which explain production according to seasons . </a:t>
            </a:r>
          </a:p>
          <a:p>
            <a:r>
              <a:rPr lang="en-US" dirty="0"/>
              <a:t>Sum of production is mentioned through Card 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346" y="385347"/>
            <a:ext cx="11255165" cy="6957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2398811"/>
            <a:ext cx="5483996" cy="360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6372808" y="2758811"/>
            <a:ext cx="5399190" cy="2422789"/>
          </a:xfrm>
        </p:spPr>
        <p:txBody>
          <a:bodyPr/>
          <a:lstStyle/>
          <a:p>
            <a:r>
              <a:rPr lang="en-US" dirty="0"/>
              <a:t>I use table chart to find the best crop as per their production . In table chart all the crops are mentioned with their total production .</a:t>
            </a:r>
          </a:p>
          <a:p>
            <a:endParaRPr lang="en-US" dirty="0"/>
          </a:p>
          <a:p>
            <a:r>
              <a:rPr lang="en-US" dirty="0"/>
              <a:t>Slicer is used for states , so that it should be easy to know the whole data as per particular state .</a:t>
            </a:r>
          </a:p>
          <a:p>
            <a:r>
              <a:rPr lang="en-US" dirty="0"/>
              <a:t>Area as per sq km is mentioned through card .  </a:t>
            </a:r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159" y="1127740"/>
            <a:ext cx="9022701" cy="906333"/>
          </a:xfrm>
        </p:spPr>
        <p:txBody>
          <a:bodyPr/>
          <a:lstStyle/>
          <a:p>
            <a:r>
              <a:rPr lang="en-US" dirty="0"/>
              <a:t>Findings of data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4809" y="1912776"/>
            <a:ext cx="9562921" cy="326882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1 Highest production is in year 2004 that is of  21,06,99,056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2 Lowest production in 1997 that is of 57,78,334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3 Kerala is the highest production state among which Kozhikode district had highest production 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4 Kharif season has highest production than rabi 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5 Coconut  crop has highest production among all crops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6 Bitter Gourd has lowest production among all crops 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2398811"/>
            <a:ext cx="5483996" cy="360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6372808" y="2758811"/>
            <a:ext cx="5399190" cy="2422789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FA8AC74-AFED-25D3-1C5A-82F3D55E1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2120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Green rice fields" title="Green rice fields">
            <a:extLst>
              <a:ext uri="{FF2B5EF4-FFF2-40B4-BE49-F238E27FC236}">
                <a16:creationId xmlns:a16="http://schemas.microsoft.com/office/drawing/2014/main" id="{6B340BE6-E2A9-41BF-A986-77BC378EE5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is all about Crop production analysis 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itle 9" hidden="1">
            <a:extLst>
              <a:ext uri="{FF2B5EF4-FFF2-40B4-BE49-F238E27FC236}">
                <a16:creationId xmlns:a16="http://schemas.microsoft.com/office/drawing/2014/main" id="{52513E4A-F63D-4A30-AB4A-9C3EC116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Image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234</TotalTime>
  <Words>427</Words>
  <Application>Microsoft Office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Corbel</vt:lpstr>
      <vt:lpstr>Garamond</vt:lpstr>
      <vt:lpstr>Times New Roman</vt:lpstr>
      <vt:lpstr>Wingdings</vt:lpstr>
      <vt:lpstr>Office Theme</vt:lpstr>
      <vt:lpstr>Crop Production Analysis in India </vt:lpstr>
      <vt:lpstr>Introduction     </vt:lpstr>
      <vt:lpstr>Details of Data     </vt:lpstr>
      <vt:lpstr>Analysis of Data     </vt:lpstr>
      <vt:lpstr>PowerPoint Presentation</vt:lpstr>
      <vt:lpstr>PowerPoint Presentation</vt:lpstr>
      <vt:lpstr>PowerPoint Presentation</vt:lpstr>
      <vt:lpstr>PowerPoint Presentation</vt:lpstr>
      <vt:lpstr>Large Image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Mehak Preet</dc:creator>
  <cp:lastModifiedBy>Lalit Hire</cp:lastModifiedBy>
  <cp:revision>2</cp:revision>
  <dcterms:created xsi:type="dcterms:W3CDTF">2024-06-25T11:54:30Z</dcterms:created>
  <dcterms:modified xsi:type="dcterms:W3CDTF">2024-07-25T16:34:07Z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